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3AD8-DC98-4EA9-950F-18561757EBD5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92D32-F309-41D9-8D3E-CD7EFD3CB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9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8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3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0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5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7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1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0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8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5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9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6C6C9-1416-4577-B600-604F45F3A8DE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6D43-18A5-48C9-ABEF-1BE8A013F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800" y="219365"/>
            <a:ext cx="12598400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/>
          </a:p>
        </p:txBody>
      </p:sp>
      <p:sp>
        <p:nvSpPr>
          <p:cNvPr id="7" name="Rectangle 6"/>
          <p:cNvSpPr/>
          <p:nvPr/>
        </p:nvSpPr>
        <p:spPr>
          <a:xfrm>
            <a:off x="-304800" y="0"/>
            <a:ext cx="12598400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3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667"/>
          </a:p>
        </p:txBody>
      </p:sp>
    </p:spTree>
    <p:extLst>
      <p:ext uri="{BB962C8B-B14F-4D97-AF65-F5344CB8AC3E}">
        <p14:creationId xmlns:p14="http://schemas.microsoft.com/office/powerpoint/2010/main" val="7987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" y="3903128"/>
            <a:ext cx="5242983" cy="999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3" y="5431363"/>
            <a:ext cx="5242983" cy="1210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5509076" y="3774161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Chìa khóa A ngắn hơn chìa khóa C.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509076" y="4428212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5509076" y="5382680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Chìa khóa C ngắn hơn chìa khóa B.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509076" y="6036730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1063" y="156931"/>
            <a:ext cx="2941976" cy="3630533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7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07960" y="-71365"/>
            <a:ext cx="10515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1209" y="15088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87" y="1070426"/>
            <a:ext cx="8271613" cy="520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886276" y="1070425"/>
            <a:ext cx="1625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a)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743200" y="1307269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733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743200" y="2971801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733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743200" y="4693049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733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7287758">
            <a:off x="9313082" y="3843003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Down Arrow 10"/>
          <p:cNvSpPr/>
          <p:nvPr/>
        </p:nvSpPr>
        <p:spPr>
          <a:xfrm rot="2856322" flipH="1">
            <a:off x="6514827" y="959751"/>
            <a:ext cx="355592" cy="75998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468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07960" y="-71365"/>
            <a:ext cx="10515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1209" y="15088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886276" y="1070425"/>
            <a:ext cx="1625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b)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1" y="734724"/>
            <a:ext cx="6549417" cy="541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743200" y="1251851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733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743200" y="2833255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733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743200" y="4318973"/>
            <a:ext cx="11176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733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3267639">
            <a:off x="8454554" y="4223876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Down Arrow 11"/>
          <p:cNvSpPr/>
          <p:nvPr/>
        </p:nvSpPr>
        <p:spPr>
          <a:xfrm rot="2856322" flipH="1">
            <a:off x="5986087" y="1184940"/>
            <a:ext cx="355592" cy="759988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60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034514"/>
            <a:ext cx="11684000" cy="446882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hơn, </a:t>
            </a:r>
          </a:p>
          <a:p>
            <a:pPr algn="just"/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733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thấp hơn </a:t>
            </a:r>
            <a:r>
              <a:rPr lang="en-US" sz="3733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30</a:t>
            </a:r>
          </a:p>
        </p:txBody>
      </p:sp>
    </p:spTree>
    <p:extLst>
      <p:ext uri="{BB962C8B-B14F-4D97-AF65-F5344CB8AC3E}">
        <p14:creationId xmlns:p14="http://schemas.microsoft.com/office/powerpoint/2010/main" val="25491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67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5333" b="1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408169"/>
            <a:ext cx="11277600" cy="19646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00600" y="2654904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>
                <a:latin typeface="Arial" pitchFamily="34" charset="0"/>
                <a:cs typeface="Arial" pitchFamily="34" charset="0"/>
              </a:rPr>
              <a:t>Bài 25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3000" y="3384487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3733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18" y="4559300"/>
            <a:ext cx="6421967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14669" y="617089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Trang 28/SGK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51460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28800" y="76200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DÀI HƠN, NGẮN HƠN</a:t>
            </a:r>
            <a:endParaRPr lang="en-US" sz="64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488" y="1397000"/>
            <a:ext cx="6643541" cy="35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5480" y="2209800"/>
            <a:ext cx="0" cy="203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05880" y="3220874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89576" y="2171097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989" y="5566982"/>
            <a:ext cx="7315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Arial" pitchFamily="34" charset="0"/>
                <a:cs typeface="Arial" pitchFamily="34" charset="0"/>
              </a:rPr>
              <a:t>Có mấy cây bút?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989" y="5495553"/>
            <a:ext cx="103062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itchFamily="34" charset="0"/>
                <a:cs typeface="Arial" pitchFamily="34" charset="0"/>
              </a:rPr>
              <a:t>So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sánh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4590" y="2443481"/>
            <a:ext cx="5892799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Bút mực </a:t>
            </a:r>
            <a:r>
              <a:rPr lang="en-US" sz="3733" b="1">
                <a:latin typeface="Arial" pitchFamily="34" charset="0"/>
                <a:cs typeface="Arial" pitchFamily="34" charset="0"/>
              </a:rPr>
              <a:t>dài hơn </a:t>
            </a:r>
            <a:r>
              <a:rPr lang="en-US" sz="3733">
                <a:latin typeface="Arial" pitchFamily="34" charset="0"/>
                <a:cs typeface="Arial" pitchFamily="34" charset="0"/>
              </a:rPr>
              <a:t>bút chì.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4589" y="3472849"/>
            <a:ext cx="6573796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Bút chì </a:t>
            </a:r>
            <a:r>
              <a:rPr lang="en-US" sz="3733" b="1">
                <a:latin typeface="Arial" pitchFamily="34" charset="0"/>
                <a:cs typeface="Arial" pitchFamily="34" charset="0"/>
              </a:rPr>
              <a:t>ngắn hơn</a:t>
            </a:r>
            <a:r>
              <a:rPr lang="en-US" sz="3733">
                <a:latin typeface="Arial" pitchFamily="34" charset="0"/>
                <a:cs typeface="Arial" pitchFamily="34" charset="0"/>
              </a:rPr>
              <a:t> bút mực.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25055" y="-248612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Vật nào dài hơn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0592" y="279400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2" y="1600201"/>
            <a:ext cx="11538233" cy="347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5892800" y="1905001"/>
            <a:ext cx="0" cy="31728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81792" y="3632200"/>
            <a:ext cx="102926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4"/>
          <p:cNvSpPr txBox="1">
            <a:spLocks/>
          </p:cNvSpPr>
          <p:nvPr/>
        </p:nvSpPr>
        <p:spPr>
          <a:xfrm>
            <a:off x="499423" y="1382376"/>
            <a:ext cx="1089891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a)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499423" y="3361267"/>
            <a:ext cx="1089891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c)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6299200" y="1382376"/>
            <a:ext cx="1089891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b)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299200" y="3361267"/>
            <a:ext cx="1089891" cy="1286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>
                <a:latin typeface="Arial" pitchFamily="34" charset="0"/>
                <a:cs typeface="Arial" pitchFamily="34" charset="0"/>
              </a:rPr>
              <a:t>d)</a:t>
            </a:r>
            <a:endParaRPr lang="en-US" sz="4267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793293">
            <a:off x="3948851" y="1640019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Down Arrow 71"/>
          <p:cNvSpPr/>
          <p:nvPr/>
        </p:nvSpPr>
        <p:spPr>
          <a:xfrm rot="8291161">
            <a:off x="5014611" y="4245020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Down Arrow 72"/>
          <p:cNvSpPr/>
          <p:nvPr/>
        </p:nvSpPr>
        <p:spPr>
          <a:xfrm rot="1793293">
            <a:off x="10275148" y="947928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Down Arrow 73"/>
          <p:cNvSpPr/>
          <p:nvPr/>
        </p:nvSpPr>
        <p:spPr>
          <a:xfrm rot="8291161">
            <a:off x="10515600" y="3995927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60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7231" y="493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981" y="279400"/>
            <a:ext cx="9095179" cy="1361621"/>
            <a:chOff x="640486" y="209550"/>
            <a:chExt cx="6821384" cy="1021216"/>
          </a:xfrm>
        </p:grpSpPr>
        <p:sp>
          <p:nvSpPr>
            <p:cNvPr id="3" name="Title 4"/>
            <p:cNvSpPr txBox="1">
              <a:spLocks/>
            </p:cNvSpPr>
            <p:nvPr/>
          </p:nvSpPr>
          <p:spPr>
            <a:xfrm>
              <a:off x="640486" y="209550"/>
              <a:ext cx="2217014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Con sâu A: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66700"/>
              <a:ext cx="4871070" cy="964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898431" y="3467100"/>
            <a:ext cx="9513029" cy="1416051"/>
            <a:chOff x="673823" y="2600325"/>
            <a:chExt cx="7134772" cy="106203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77"/>
            <a:stretch/>
          </p:blipFill>
          <p:spPr bwMode="auto">
            <a:xfrm>
              <a:off x="2590800" y="2600325"/>
              <a:ext cx="5217795" cy="106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Title 4"/>
            <p:cNvSpPr txBox="1">
              <a:spLocks/>
            </p:cNvSpPr>
            <p:nvPr/>
          </p:nvSpPr>
          <p:spPr>
            <a:xfrm>
              <a:off x="673823" y="2686050"/>
              <a:ext cx="2217014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Con sâu C: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Title 4"/>
          <p:cNvSpPr txBox="1">
            <a:spLocks/>
          </p:cNvSpPr>
          <p:nvPr/>
        </p:nvSpPr>
        <p:spPr>
          <a:xfrm>
            <a:off x="898430" y="1422400"/>
            <a:ext cx="855036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Con sâu nào ngắn hơn con sâu A? 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98431" y="2286001"/>
            <a:ext cx="9513029" cy="1298575"/>
            <a:chOff x="673823" y="1714500"/>
            <a:chExt cx="7134772" cy="973931"/>
          </a:xfrm>
        </p:grpSpPr>
        <p:sp>
          <p:nvSpPr>
            <p:cNvPr id="116" name="Title 4"/>
            <p:cNvSpPr txBox="1">
              <a:spLocks/>
            </p:cNvSpPr>
            <p:nvPr/>
          </p:nvSpPr>
          <p:spPr>
            <a:xfrm>
              <a:off x="673823" y="1831181"/>
              <a:ext cx="2217014" cy="85725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3733">
                  <a:latin typeface="Arial" pitchFamily="34" charset="0"/>
                  <a:cs typeface="Arial" pitchFamily="34" charset="0"/>
                </a:rPr>
                <a:t>Con sâu B: </a:t>
              </a:r>
              <a:endParaRPr lang="en-US" sz="3733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590800" y="1714500"/>
              <a:ext cx="5217795" cy="973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7287758">
            <a:off x="9194797" y="4156513"/>
            <a:ext cx="508000" cy="130454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635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7231" y="4931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267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853981" y="2794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733">
                <a:latin typeface="Arial" pitchFamily="34" charset="0"/>
                <a:cs typeface="Arial" pitchFamily="34" charset="0"/>
              </a:rPr>
              <a:t>So sánh dài hơn, ngắn hơn. </a:t>
            </a:r>
            <a:endParaRPr lang="en-US" sz="3733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26191" r="21690" b="22774"/>
          <a:stretch/>
        </p:blipFill>
        <p:spPr bwMode="auto">
          <a:xfrm>
            <a:off x="6167391" y="1426028"/>
            <a:ext cx="5239896" cy="497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42832" y="1426028"/>
            <a:ext cx="4130769" cy="4977795"/>
            <a:chOff x="407123" y="1069521"/>
            <a:chExt cx="3098077" cy="3733346"/>
          </a:xfrm>
        </p:grpSpPr>
        <p:sp>
          <p:nvSpPr>
            <p:cNvPr id="7" name="Rounded Rectangle 6"/>
            <p:cNvSpPr/>
            <p:nvPr/>
          </p:nvSpPr>
          <p:spPr>
            <a:xfrm>
              <a:off x="407123" y="1069521"/>
              <a:ext cx="3098077" cy="373334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5" t="33570" r="55482" b="28731"/>
            <a:stretch/>
          </p:blipFill>
          <p:spPr bwMode="auto">
            <a:xfrm>
              <a:off x="947058" y="1557337"/>
              <a:ext cx="2090057" cy="2757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06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255205"/>
            <a:ext cx="5242983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1868564"/>
            <a:ext cx="5242983" cy="1187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484889" y="255205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Chìa khóa A ngắn hơn chìa khóa B.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84889" y="909256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470372" y="1796594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Chìa khóa D dài hơn chìa khóa C.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5470372" y="2430686"/>
            <a:ext cx="6808712" cy="6540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chìa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khóa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7600" y="3175459"/>
            <a:ext cx="2941976" cy="3630533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3952" y="3023559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271</Words>
  <Application>Microsoft Office PowerPoint</Application>
  <PresentationFormat>Widescreen</PresentationFormat>
  <Paragraphs>58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.VnArial</vt:lpstr>
      <vt:lpstr>Arial</vt:lpstr>
      <vt:lpstr>Calibri</vt:lpstr>
      <vt:lpstr>Calibri Light</vt:lpstr>
      <vt:lpstr>iCiel Cadena</vt:lpstr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Vật nào dài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2022-02-20T14:11:12Z</dcterms:created>
  <dcterms:modified xsi:type="dcterms:W3CDTF">2022-02-20T14:18:44Z</dcterms:modified>
</cp:coreProperties>
</file>